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a:t>Klik om de stijl te bewerken</a:t>
            </a:r>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p>
        </p:txBody>
      </p:sp>
      <p:sp>
        <p:nvSpPr>
          <p:cNvPr id="4" name="Tijdelijke aanduiding voor datum 3"/>
          <p:cNvSpPr>
            <a:spLocks noGrp="1"/>
          </p:cNvSpPr>
          <p:nvPr>
            <p:ph type="dt" sz="half" idx="10"/>
          </p:nvPr>
        </p:nvSpPr>
        <p:spPr/>
        <p:txBody>
          <a:bodyPr/>
          <a:lstStyle/>
          <a:p>
            <a:fld id="{24221B8E-F626-4309-90BA-C5A133971F4E}" type="datetimeFigureOut">
              <a:rPr lang="nl-NL" smtClean="0"/>
              <a:t>17-4-2017</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D5B81620-5BD3-4965-865C-87A367B146A0}" type="slidenum">
              <a:rPr lang="nl-NL" smtClean="0"/>
              <a:t>‹nr.›</a:t>
            </a:fld>
            <a:endParaRPr lang="nl-NL"/>
          </a:p>
        </p:txBody>
      </p:sp>
    </p:spTree>
    <p:extLst>
      <p:ext uri="{BB962C8B-B14F-4D97-AF65-F5344CB8AC3E}">
        <p14:creationId xmlns:p14="http://schemas.microsoft.com/office/powerpoint/2010/main" val="1741461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24221B8E-F626-4309-90BA-C5A133971F4E}" type="datetimeFigureOut">
              <a:rPr lang="nl-NL" smtClean="0"/>
              <a:t>17-4-2017</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D5B81620-5BD3-4965-865C-87A367B146A0}" type="slidenum">
              <a:rPr lang="nl-NL" smtClean="0"/>
              <a:t>‹nr.›</a:t>
            </a:fld>
            <a:endParaRPr lang="nl-NL"/>
          </a:p>
        </p:txBody>
      </p:sp>
    </p:spTree>
    <p:extLst>
      <p:ext uri="{BB962C8B-B14F-4D97-AF65-F5344CB8AC3E}">
        <p14:creationId xmlns:p14="http://schemas.microsoft.com/office/powerpoint/2010/main" val="31548550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24221B8E-F626-4309-90BA-C5A133971F4E}" type="datetimeFigureOut">
              <a:rPr lang="nl-NL" smtClean="0"/>
              <a:t>17-4-2017</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D5B81620-5BD3-4965-865C-87A367B146A0}" type="slidenum">
              <a:rPr lang="nl-NL" smtClean="0"/>
              <a:t>‹nr.›</a:t>
            </a:fld>
            <a:endParaRPr lang="nl-NL"/>
          </a:p>
        </p:txBody>
      </p:sp>
    </p:spTree>
    <p:extLst>
      <p:ext uri="{BB962C8B-B14F-4D97-AF65-F5344CB8AC3E}">
        <p14:creationId xmlns:p14="http://schemas.microsoft.com/office/powerpoint/2010/main" val="2310411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24221B8E-F626-4309-90BA-C5A133971F4E}" type="datetimeFigureOut">
              <a:rPr lang="nl-NL" smtClean="0"/>
              <a:t>17-4-2017</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D5B81620-5BD3-4965-865C-87A367B146A0}" type="slidenum">
              <a:rPr lang="nl-NL" smtClean="0"/>
              <a:t>‹nr.›</a:t>
            </a:fld>
            <a:endParaRPr lang="nl-NL"/>
          </a:p>
        </p:txBody>
      </p:sp>
    </p:spTree>
    <p:extLst>
      <p:ext uri="{BB962C8B-B14F-4D97-AF65-F5344CB8AC3E}">
        <p14:creationId xmlns:p14="http://schemas.microsoft.com/office/powerpoint/2010/main" val="3800993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a:t>Klik om de stijl te bewerken</a:t>
            </a:r>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Tekststijl van het model bewerken</a:t>
            </a:r>
          </a:p>
        </p:txBody>
      </p:sp>
      <p:sp>
        <p:nvSpPr>
          <p:cNvPr id="4" name="Tijdelijke aanduiding voor datum 3"/>
          <p:cNvSpPr>
            <a:spLocks noGrp="1"/>
          </p:cNvSpPr>
          <p:nvPr>
            <p:ph type="dt" sz="half" idx="10"/>
          </p:nvPr>
        </p:nvSpPr>
        <p:spPr/>
        <p:txBody>
          <a:bodyPr/>
          <a:lstStyle/>
          <a:p>
            <a:fld id="{24221B8E-F626-4309-90BA-C5A133971F4E}" type="datetimeFigureOut">
              <a:rPr lang="nl-NL" smtClean="0"/>
              <a:t>17-4-2017</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D5B81620-5BD3-4965-865C-87A367B146A0}" type="slidenum">
              <a:rPr lang="nl-NL" smtClean="0"/>
              <a:t>‹nr.›</a:t>
            </a:fld>
            <a:endParaRPr lang="nl-NL"/>
          </a:p>
        </p:txBody>
      </p:sp>
    </p:spTree>
    <p:extLst>
      <p:ext uri="{BB962C8B-B14F-4D97-AF65-F5344CB8AC3E}">
        <p14:creationId xmlns:p14="http://schemas.microsoft.com/office/powerpoint/2010/main" val="3889459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838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172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p:cNvSpPr>
            <a:spLocks noGrp="1"/>
          </p:cNvSpPr>
          <p:nvPr>
            <p:ph type="dt" sz="half" idx="10"/>
          </p:nvPr>
        </p:nvSpPr>
        <p:spPr/>
        <p:txBody>
          <a:bodyPr/>
          <a:lstStyle/>
          <a:p>
            <a:fld id="{24221B8E-F626-4309-90BA-C5A133971F4E}" type="datetimeFigureOut">
              <a:rPr lang="nl-NL" smtClean="0"/>
              <a:t>17-4-2017</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D5B81620-5BD3-4965-865C-87A367B146A0}" type="slidenum">
              <a:rPr lang="nl-NL" smtClean="0"/>
              <a:t>‹nr.›</a:t>
            </a:fld>
            <a:endParaRPr lang="nl-NL"/>
          </a:p>
        </p:txBody>
      </p:sp>
    </p:spTree>
    <p:extLst>
      <p:ext uri="{BB962C8B-B14F-4D97-AF65-F5344CB8AC3E}">
        <p14:creationId xmlns:p14="http://schemas.microsoft.com/office/powerpoint/2010/main" val="3283086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a:t>Klik om de stijl te bewerken</a:t>
            </a:r>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p:cNvSpPr>
            <a:spLocks noGrp="1"/>
          </p:cNvSpPr>
          <p:nvPr>
            <p:ph type="dt" sz="half" idx="10"/>
          </p:nvPr>
        </p:nvSpPr>
        <p:spPr/>
        <p:txBody>
          <a:bodyPr/>
          <a:lstStyle/>
          <a:p>
            <a:fld id="{24221B8E-F626-4309-90BA-C5A133971F4E}" type="datetimeFigureOut">
              <a:rPr lang="nl-NL" smtClean="0"/>
              <a:t>17-4-2017</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D5B81620-5BD3-4965-865C-87A367B146A0}" type="slidenum">
              <a:rPr lang="nl-NL" smtClean="0"/>
              <a:t>‹nr.›</a:t>
            </a:fld>
            <a:endParaRPr lang="nl-NL"/>
          </a:p>
        </p:txBody>
      </p:sp>
    </p:spTree>
    <p:extLst>
      <p:ext uri="{BB962C8B-B14F-4D97-AF65-F5344CB8AC3E}">
        <p14:creationId xmlns:p14="http://schemas.microsoft.com/office/powerpoint/2010/main" val="4150090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datum 2"/>
          <p:cNvSpPr>
            <a:spLocks noGrp="1"/>
          </p:cNvSpPr>
          <p:nvPr>
            <p:ph type="dt" sz="half" idx="10"/>
          </p:nvPr>
        </p:nvSpPr>
        <p:spPr/>
        <p:txBody>
          <a:bodyPr/>
          <a:lstStyle/>
          <a:p>
            <a:fld id="{24221B8E-F626-4309-90BA-C5A133971F4E}" type="datetimeFigureOut">
              <a:rPr lang="nl-NL" smtClean="0"/>
              <a:t>17-4-2017</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D5B81620-5BD3-4965-865C-87A367B146A0}" type="slidenum">
              <a:rPr lang="nl-NL" smtClean="0"/>
              <a:t>‹nr.›</a:t>
            </a:fld>
            <a:endParaRPr lang="nl-NL"/>
          </a:p>
        </p:txBody>
      </p:sp>
    </p:spTree>
    <p:extLst>
      <p:ext uri="{BB962C8B-B14F-4D97-AF65-F5344CB8AC3E}">
        <p14:creationId xmlns:p14="http://schemas.microsoft.com/office/powerpoint/2010/main" val="3942767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24221B8E-F626-4309-90BA-C5A133971F4E}" type="datetimeFigureOut">
              <a:rPr lang="nl-NL" smtClean="0"/>
              <a:t>17-4-2017</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D5B81620-5BD3-4965-865C-87A367B146A0}" type="slidenum">
              <a:rPr lang="nl-NL" smtClean="0"/>
              <a:t>‹nr.›</a:t>
            </a:fld>
            <a:endParaRPr lang="nl-NL"/>
          </a:p>
        </p:txBody>
      </p:sp>
    </p:spTree>
    <p:extLst>
      <p:ext uri="{BB962C8B-B14F-4D97-AF65-F5344CB8AC3E}">
        <p14:creationId xmlns:p14="http://schemas.microsoft.com/office/powerpoint/2010/main" val="6209886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Tijdelijke aanduiding voor datum 4"/>
          <p:cNvSpPr>
            <a:spLocks noGrp="1"/>
          </p:cNvSpPr>
          <p:nvPr>
            <p:ph type="dt" sz="half" idx="10"/>
          </p:nvPr>
        </p:nvSpPr>
        <p:spPr/>
        <p:txBody>
          <a:bodyPr/>
          <a:lstStyle/>
          <a:p>
            <a:fld id="{24221B8E-F626-4309-90BA-C5A133971F4E}" type="datetimeFigureOut">
              <a:rPr lang="nl-NL" smtClean="0"/>
              <a:t>17-4-2017</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D5B81620-5BD3-4965-865C-87A367B146A0}" type="slidenum">
              <a:rPr lang="nl-NL" smtClean="0"/>
              <a:t>‹nr.›</a:t>
            </a:fld>
            <a:endParaRPr lang="nl-NL"/>
          </a:p>
        </p:txBody>
      </p:sp>
    </p:spTree>
    <p:extLst>
      <p:ext uri="{BB962C8B-B14F-4D97-AF65-F5344CB8AC3E}">
        <p14:creationId xmlns:p14="http://schemas.microsoft.com/office/powerpoint/2010/main" val="4052939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Tijdelijke aanduiding voor datum 4"/>
          <p:cNvSpPr>
            <a:spLocks noGrp="1"/>
          </p:cNvSpPr>
          <p:nvPr>
            <p:ph type="dt" sz="half" idx="10"/>
          </p:nvPr>
        </p:nvSpPr>
        <p:spPr/>
        <p:txBody>
          <a:bodyPr/>
          <a:lstStyle/>
          <a:p>
            <a:fld id="{24221B8E-F626-4309-90BA-C5A133971F4E}" type="datetimeFigureOut">
              <a:rPr lang="nl-NL" smtClean="0"/>
              <a:t>17-4-2017</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D5B81620-5BD3-4965-865C-87A367B146A0}" type="slidenum">
              <a:rPr lang="nl-NL" smtClean="0"/>
              <a:t>‹nr.›</a:t>
            </a:fld>
            <a:endParaRPr lang="nl-NL"/>
          </a:p>
        </p:txBody>
      </p:sp>
    </p:spTree>
    <p:extLst>
      <p:ext uri="{BB962C8B-B14F-4D97-AF65-F5344CB8AC3E}">
        <p14:creationId xmlns:p14="http://schemas.microsoft.com/office/powerpoint/2010/main" val="2801504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de stijl te bewerken</a:t>
            </a:r>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221B8E-F626-4309-90BA-C5A133971F4E}" type="datetimeFigureOut">
              <a:rPr lang="nl-NL" smtClean="0"/>
              <a:t>17-4-2017</a:t>
            </a:fld>
            <a:endParaRPr lang="nl-NL"/>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B81620-5BD3-4965-865C-87A367B146A0}" type="slidenum">
              <a:rPr lang="nl-NL" smtClean="0"/>
              <a:t>‹nr.›</a:t>
            </a:fld>
            <a:endParaRPr lang="nl-NL"/>
          </a:p>
        </p:txBody>
      </p:sp>
    </p:spTree>
    <p:extLst>
      <p:ext uri="{BB962C8B-B14F-4D97-AF65-F5344CB8AC3E}">
        <p14:creationId xmlns:p14="http://schemas.microsoft.com/office/powerpoint/2010/main" val="13889402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3.jpg"/><Relationship Id="rId4" Type="http://schemas.openxmlformats.org/officeDocument/2006/relationships/image" Target="../media/image32.jpg"/></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t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fbeeldingsresultaat voor yellow bee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solidFill>
            <a:schemeClr val="bg1">
              <a:alpha val="1000"/>
            </a:schemeClr>
          </a:solidFill>
          <a:effectLst>
            <a:outerShdw blurRad="50800" dist="50800" dir="5400000" algn="ctr" rotWithShape="0">
              <a:srgbClr val="000000"/>
            </a:outerShdw>
          </a:effectLst>
        </p:spPr>
      </p:pic>
      <p:sp>
        <p:nvSpPr>
          <p:cNvPr id="3" name="Ondertitel 2"/>
          <p:cNvSpPr>
            <a:spLocks noGrp="1"/>
          </p:cNvSpPr>
          <p:nvPr>
            <p:ph type="subTitle" idx="1"/>
          </p:nvPr>
        </p:nvSpPr>
        <p:spPr>
          <a:xfrm>
            <a:off x="1458686" y="4964308"/>
            <a:ext cx="9144000" cy="1655762"/>
          </a:xfrm>
        </p:spPr>
        <p:txBody>
          <a:bodyPr/>
          <a:lstStyle/>
          <a:p>
            <a:r>
              <a:rPr lang="nl-NL" dirty="0" err="1"/>
              <a:t>By</a:t>
            </a:r>
            <a:r>
              <a:rPr lang="nl-NL" dirty="0"/>
              <a:t> </a:t>
            </a:r>
            <a:r>
              <a:rPr lang="nl-NL" dirty="0" err="1"/>
              <a:t>Lajos</a:t>
            </a:r>
            <a:r>
              <a:rPr lang="nl-NL" dirty="0"/>
              <a:t> de Graaf, Geron van den Ham en Wouter </a:t>
            </a:r>
            <a:r>
              <a:rPr lang="nl-NL" dirty="0" err="1"/>
              <a:t>Ujvary</a:t>
            </a:r>
            <a:endParaRPr lang="nl-NL" dirty="0"/>
          </a:p>
        </p:txBody>
      </p:sp>
      <p:pic>
        <p:nvPicPr>
          <p:cNvPr id="5" name="Afbeelding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6119" y="-477040"/>
            <a:ext cx="7869133" cy="5899768"/>
          </a:xfrm>
          <a:prstGeom prst="rect">
            <a:avLst/>
          </a:prstGeom>
        </p:spPr>
      </p:pic>
    </p:spTree>
    <p:extLst>
      <p:ext uri="{BB962C8B-B14F-4D97-AF65-F5344CB8AC3E}">
        <p14:creationId xmlns:p14="http://schemas.microsoft.com/office/powerpoint/2010/main" val="1076147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fbeeldingsresultaat voor yellow bee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solidFill>
            <a:schemeClr val="bg1">
              <a:alpha val="1000"/>
            </a:schemeClr>
          </a:solidFill>
          <a:effectLst>
            <a:outerShdw blurRad="50800" dist="50800" dir="5400000" algn="ctr" rotWithShape="0">
              <a:srgbClr val="000000"/>
            </a:outerShdw>
          </a:effectLst>
        </p:spPr>
      </p:pic>
      <p:sp>
        <p:nvSpPr>
          <p:cNvPr id="2" name="Titel 1"/>
          <p:cNvSpPr>
            <a:spLocks noGrp="1"/>
          </p:cNvSpPr>
          <p:nvPr>
            <p:ph type="title"/>
          </p:nvPr>
        </p:nvSpPr>
        <p:spPr/>
        <p:txBody>
          <a:bodyPr/>
          <a:lstStyle/>
          <a:p>
            <a:r>
              <a:rPr lang="nl-NL" dirty="0" err="1"/>
              <a:t>Unity</a:t>
            </a:r>
            <a:r>
              <a:rPr lang="nl-NL" dirty="0"/>
              <a:t> Scene (wouter)</a:t>
            </a:r>
          </a:p>
        </p:txBody>
      </p:sp>
      <p:pic>
        <p:nvPicPr>
          <p:cNvPr id="8" name="Afbeelding 7"/>
          <p:cNvPicPr>
            <a:picLocks noChangeAspect="1"/>
          </p:cNvPicPr>
          <p:nvPr/>
        </p:nvPicPr>
        <p:blipFill rotWithShape="1">
          <a:blip r:embed="rId3">
            <a:extLst>
              <a:ext uri="{28A0092B-C50C-407E-A947-70E740481C1C}">
                <a14:useLocalDpi xmlns:a14="http://schemas.microsoft.com/office/drawing/2010/main" val="0"/>
              </a:ext>
            </a:extLst>
          </a:blip>
          <a:srcRect t="12579" b="7891"/>
          <a:stretch/>
        </p:blipFill>
        <p:spPr>
          <a:xfrm>
            <a:off x="242596" y="1487862"/>
            <a:ext cx="6727218" cy="3009494"/>
          </a:xfrm>
          <a:prstGeom prst="rect">
            <a:avLst/>
          </a:prstGeom>
        </p:spPr>
      </p:pic>
      <p:pic>
        <p:nvPicPr>
          <p:cNvPr id="6" name="Tijdelijke aanduiding voor inhoud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402394" y="3307331"/>
            <a:ext cx="5518826" cy="3399183"/>
          </a:xfrm>
        </p:spPr>
      </p:pic>
    </p:spTree>
    <p:extLst>
      <p:ext uri="{BB962C8B-B14F-4D97-AF65-F5344CB8AC3E}">
        <p14:creationId xmlns:p14="http://schemas.microsoft.com/office/powerpoint/2010/main" val="1744633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fbeeldingsresultaat voor yellow bee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solidFill>
            <a:schemeClr val="bg1">
              <a:alpha val="1000"/>
            </a:schemeClr>
          </a:solidFill>
          <a:effectLst>
            <a:outerShdw blurRad="50800" dist="50800" dir="5400000" algn="ctr" rotWithShape="0">
              <a:srgbClr val="000000"/>
            </a:outerShdw>
          </a:effectLst>
        </p:spPr>
      </p:pic>
      <p:sp>
        <p:nvSpPr>
          <p:cNvPr id="2" name="Titel 1"/>
          <p:cNvSpPr>
            <a:spLocks noGrp="1"/>
          </p:cNvSpPr>
          <p:nvPr>
            <p:ph type="title"/>
          </p:nvPr>
        </p:nvSpPr>
        <p:spPr/>
        <p:txBody>
          <a:bodyPr/>
          <a:lstStyle/>
          <a:p>
            <a:r>
              <a:rPr lang="nl-NL" dirty="0" err="1"/>
              <a:t>Unity</a:t>
            </a:r>
            <a:r>
              <a:rPr lang="nl-NL" dirty="0"/>
              <a:t> Scene (Geron)</a:t>
            </a:r>
          </a:p>
        </p:txBody>
      </p:sp>
      <p:pic>
        <p:nvPicPr>
          <p:cNvPr id="6" name="Afbeelding 5"/>
          <p:cNvPicPr>
            <a:picLocks noChangeAspect="1"/>
          </p:cNvPicPr>
          <p:nvPr/>
        </p:nvPicPr>
        <p:blipFill rotWithShape="1">
          <a:blip r:embed="rId3">
            <a:extLst>
              <a:ext uri="{28A0092B-C50C-407E-A947-70E740481C1C}">
                <a14:useLocalDpi xmlns:a14="http://schemas.microsoft.com/office/drawing/2010/main" val="0"/>
              </a:ext>
            </a:extLst>
          </a:blip>
          <a:srcRect t="10652" b="2316"/>
          <a:stretch/>
        </p:blipFill>
        <p:spPr>
          <a:xfrm>
            <a:off x="226271" y="1409351"/>
            <a:ext cx="4167691" cy="2172748"/>
          </a:xfrm>
          <a:prstGeom prst="rect">
            <a:avLst/>
          </a:prstGeom>
        </p:spPr>
      </p:pic>
      <p:pic>
        <p:nvPicPr>
          <p:cNvPr id="8" name="Afbeelding 7"/>
          <p:cNvPicPr>
            <a:picLocks noChangeAspect="1"/>
          </p:cNvPicPr>
          <p:nvPr/>
        </p:nvPicPr>
        <p:blipFill rotWithShape="1">
          <a:blip r:embed="rId4">
            <a:extLst>
              <a:ext uri="{28A0092B-C50C-407E-A947-70E740481C1C}">
                <a14:useLocalDpi xmlns:a14="http://schemas.microsoft.com/office/drawing/2010/main" val="0"/>
              </a:ext>
            </a:extLst>
          </a:blip>
          <a:srcRect t="10652" b="2316"/>
          <a:stretch/>
        </p:blipFill>
        <p:spPr>
          <a:xfrm>
            <a:off x="226271" y="3652354"/>
            <a:ext cx="4139525" cy="1951491"/>
          </a:xfrm>
          <a:prstGeom prst="rect">
            <a:avLst/>
          </a:prstGeom>
        </p:spPr>
      </p:pic>
      <p:pic>
        <p:nvPicPr>
          <p:cNvPr id="10" name="Afbeelding 9"/>
          <p:cNvPicPr>
            <a:picLocks noChangeAspect="1"/>
          </p:cNvPicPr>
          <p:nvPr/>
        </p:nvPicPr>
        <p:blipFill rotWithShape="1">
          <a:blip r:embed="rId5">
            <a:extLst>
              <a:ext uri="{28A0092B-C50C-407E-A947-70E740481C1C}">
                <a14:useLocalDpi xmlns:a14="http://schemas.microsoft.com/office/drawing/2010/main" val="0"/>
              </a:ext>
            </a:extLst>
          </a:blip>
          <a:srcRect t="10793" b="2316"/>
          <a:stretch/>
        </p:blipFill>
        <p:spPr>
          <a:xfrm>
            <a:off x="4412609" y="1409351"/>
            <a:ext cx="6941191" cy="3266965"/>
          </a:xfrm>
          <a:prstGeom prst="rect">
            <a:avLst/>
          </a:prstGeom>
        </p:spPr>
      </p:pic>
    </p:spTree>
    <p:extLst>
      <p:ext uri="{BB962C8B-B14F-4D97-AF65-F5344CB8AC3E}">
        <p14:creationId xmlns:p14="http://schemas.microsoft.com/office/powerpoint/2010/main" val="3415277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fbeeldingsresultaat voor yellow bee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solidFill>
            <a:schemeClr val="bg1">
              <a:alpha val="1000"/>
            </a:schemeClr>
          </a:solidFill>
          <a:effectLst>
            <a:outerShdw blurRad="50800" dist="50800" dir="5400000" algn="ctr" rotWithShape="0">
              <a:srgbClr val="000000"/>
            </a:outerShdw>
          </a:effectLst>
        </p:spPr>
      </p:pic>
      <p:sp>
        <p:nvSpPr>
          <p:cNvPr id="2" name="Titel 1"/>
          <p:cNvSpPr>
            <a:spLocks noGrp="1"/>
          </p:cNvSpPr>
          <p:nvPr>
            <p:ph type="title"/>
          </p:nvPr>
        </p:nvSpPr>
        <p:spPr/>
        <p:txBody>
          <a:bodyPr/>
          <a:lstStyle/>
          <a:p>
            <a:r>
              <a:rPr lang="nl-NL" dirty="0" err="1"/>
              <a:t>Unity</a:t>
            </a:r>
            <a:r>
              <a:rPr lang="nl-NL" dirty="0"/>
              <a:t> Scene (</a:t>
            </a:r>
            <a:r>
              <a:rPr lang="nl-NL" dirty="0" err="1"/>
              <a:t>Lajos</a:t>
            </a:r>
            <a:r>
              <a:rPr lang="nl-NL" dirty="0"/>
              <a:t>)</a:t>
            </a:r>
          </a:p>
        </p:txBody>
      </p:sp>
      <p:pic>
        <p:nvPicPr>
          <p:cNvPr id="6" name="Tijdelijke aanduiding voor inhoud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321771"/>
            <a:ext cx="7365534" cy="4021641"/>
          </a:xfrm>
        </p:spPr>
      </p:pic>
      <p:pic>
        <p:nvPicPr>
          <p:cNvPr id="10" name="Afbeelding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417983">
            <a:off x="3731400" y="2706101"/>
            <a:ext cx="7387579" cy="3489649"/>
          </a:xfrm>
          <a:prstGeom prst="rect">
            <a:avLst/>
          </a:prstGeom>
        </p:spPr>
      </p:pic>
      <p:pic>
        <p:nvPicPr>
          <p:cNvPr id="8" name="Afbeelding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86676">
            <a:off x="5203372" y="533496"/>
            <a:ext cx="6550090" cy="3126101"/>
          </a:xfrm>
          <a:prstGeom prst="rect">
            <a:avLst/>
          </a:prstGeom>
        </p:spPr>
      </p:pic>
    </p:spTree>
    <p:extLst>
      <p:ext uri="{BB962C8B-B14F-4D97-AF65-F5344CB8AC3E}">
        <p14:creationId xmlns:p14="http://schemas.microsoft.com/office/powerpoint/2010/main" val="1939383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Afbeeldingsresultaat voor yellow bee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solidFill>
            <a:schemeClr val="bg1">
              <a:alpha val="1000"/>
            </a:schemeClr>
          </a:solidFill>
          <a:effectLst>
            <a:outerShdw blurRad="50800" dist="50800" dir="5400000" algn="ctr" rotWithShape="0">
              <a:srgbClr val="000000"/>
            </a:outerShdw>
          </a:effectLst>
        </p:spPr>
      </p:pic>
      <p:sp>
        <p:nvSpPr>
          <p:cNvPr id="4" name="Rechthoek 3"/>
          <p:cNvSpPr/>
          <p:nvPr/>
        </p:nvSpPr>
        <p:spPr>
          <a:xfrm>
            <a:off x="1899039" y="2390862"/>
            <a:ext cx="8291014" cy="1569660"/>
          </a:xfrm>
          <a:prstGeom prst="rect">
            <a:avLst/>
          </a:prstGeom>
          <a:noFill/>
        </p:spPr>
        <p:txBody>
          <a:bodyPr wrap="square" lIns="91440" tIns="45720" rIns="91440" bIns="45720">
            <a:spAutoFit/>
          </a:bodyPr>
          <a:lstStyle/>
          <a:p>
            <a:pPr algn="ctr"/>
            <a:r>
              <a:rPr lang="nl-NL" sz="9600" dirty="0">
                <a:ln w="0"/>
                <a:effectLst>
                  <a:outerShdw blurRad="38100" dist="19050" dir="2700000" algn="tl" rotWithShape="0">
                    <a:schemeClr val="dk1">
                      <a:alpha val="40000"/>
                    </a:schemeClr>
                  </a:outerShdw>
                </a:effectLst>
              </a:rPr>
              <a:t>The End</a:t>
            </a:r>
          </a:p>
        </p:txBody>
      </p:sp>
    </p:spTree>
    <p:extLst>
      <p:ext uri="{BB962C8B-B14F-4D97-AF65-F5344CB8AC3E}">
        <p14:creationId xmlns:p14="http://schemas.microsoft.com/office/powerpoint/2010/main" val="2770402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fbeeldingsresultaat voor yellow bee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solidFill>
            <a:schemeClr val="bg1">
              <a:alpha val="1000"/>
            </a:schemeClr>
          </a:solidFill>
          <a:effectLst>
            <a:outerShdw blurRad="50800" dist="50800" dir="5400000" algn="ctr" rotWithShape="0">
              <a:srgbClr val="000000"/>
            </a:outerShdw>
          </a:effectLst>
        </p:spPr>
      </p:pic>
      <p:sp>
        <p:nvSpPr>
          <p:cNvPr id="2" name="Titel 1"/>
          <p:cNvSpPr>
            <a:spLocks noGrp="1"/>
          </p:cNvSpPr>
          <p:nvPr>
            <p:ph type="title"/>
          </p:nvPr>
        </p:nvSpPr>
        <p:spPr/>
        <p:txBody>
          <a:bodyPr/>
          <a:lstStyle/>
          <a:p>
            <a:r>
              <a:rPr lang="nl-NL" dirty="0"/>
              <a:t>Style Guide doelgroep (groep)</a:t>
            </a:r>
          </a:p>
        </p:txBody>
      </p:sp>
      <p:sp>
        <p:nvSpPr>
          <p:cNvPr id="3" name="Tijdelijke aanduiding voor inhoud 2"/>
          <p:cNvSpPr>
            <a:spLocks noGrp="1"/>
          </p:cNvSpPr>
          <p:nvPr>
            <p:ph idx="1"/>
          </p:nvPr>
        </p:nvSpPr>
        <p:spPr/>
        <p:txBody>
          <a:bodyPr>
            <a:normAutofit fontScale="70000" lnSpcReduction="20000"/>
          </a:bodyPr>
          <a:lstStyle/>
          <a:p>
            <a:r>
              <a:rPr lang="en-GB" dirty="0" err="1"/>
              <a:t>Doelgroep</a:t>
            </a:r>
            <a:r>
              <a:rPr lang="en-GB" dirty="0"/>
              <a:t> analyse:</a:t>
            </a:r>
            <a:endParaRPr lang="nl-NL" dirty="0"/>
          </a:p>
          <a:p>
            <a:r>
              <a:rPr lang="nl-NL" dirty="0"/>
              <a:t>10-12 jaar</a:t>
            </a:r>
            <a:br>
              <a:rPr lang="nl-NL" dirty="0"/>
            </a:br>
            <a:r>
              <a:rPr lang="nl-NL" dirty="0"/>
              <a:t>Geen aandacht voor langere tijd.</a:t>
            </a:r>
            <a:br>
              <a:rPr lang="nl-NL" dirty="0"/>
            </a:br>
            <a:r>
              <a:rPr lang="nl-NL" dirty="0"/>
              <a:t>Houden van </a:t>
            </a:r>
            <a:r>
              <a:rPr lang="nl-NL" dirty="0" err="1"/>
              <a:t>CoD</a:t>
            </a:r>
            <a:r>
              <a:rPr lang="nl-NL" dirty="0"/>
              <a:t>, OW, </a:t>
            </a:r>
            <a:r>
              <a:rPr lang="nl-NL" dirty="0" err="1"/>
              <a:t>Minecraft</a:t>
            </a:r>
            <a:r>
              <a:rPr lang="nl-NL" dirty="0"/>
              <a:t>.</a:t>
            </a:r>
            <a:br>
              <a:rPr lang="nl-NL" dirty="0"/>
            </a:br>
            <a:r>
              <a:rPr lang="nl-NL" dirty="0" err="1"/>
              <a:t>Pokemon</a:t>
            </a:r>
            <a:r>
              <a:rPr lang="nl-NL" dirty="0"/>
              <a:t> GO</a:t>
            </a:r>
            <a:br>
              <a:rPr lang="nl-NL" dirty="0"/>
            </a:br>
            <a:r>
              <a:rPr lang="nl-NL" dirty="0"/>
              <a:t>Nintendo.</a:t>
            </a:r>
            <a:br>
              <a:rPr lang="nl-NL" dirty="0"/>
            </a:br>
            <a:r>
              <a:rPr lang="nl-NL" dirty="0"/>
              <a:t>Kirby</a:t>
            </a:r>
            <a:br>
              <a:rPr lang="nl-NL" dirty="0"/>
            </a:br>
            <a:r>
              <a:rPr lang="nl-NL" dirty="0"/>
              <a:t>Drukke en opvallende beelden.</a:t>
            </a:r>
            <a:br>
              <a:rPr lang="nl-NL" dirty="0"/>
            </a:br>
            <a:r>
              <a:rPr lang="nl-NL" dirty="0"/>
              <a:t>Houden van bijen (iedereen houd van bijen).</a:t>
            </a:r>
            <a:br>
              <a:rPr lang="nl-NL" dirty="0"/>
            </a:br>
            <a:r>
              <a:rPr lang="nl-NL" dirty="0"/>
              <a:t>Spelen buiten in de natuur.</a:t>
            </a:r>
            <a:br>
              <a:rPr lang="nl-NL" dirty="0"/>
            </a:br>
            <a:r>
              <a:rPr lang="nl-NL" dirty="0"/>
              <a:t>Voetballen op straat.</a:t>
            </a:r>
          </a:p>
          <a:p>
            <a:pPr marL="0" indent="0">
              <a:buNone/>
            </a:pPr>
            <a:r>
              <a:rPr lang="nl-NL" dirty="0"/>
              <a:t> </a:t>
            </a:r>
          </a:p>
          <a:p>
            <a:r>
              <a:rPr lang="nl-NL" dirty="0"/>
              <a:t>Brainstorm project </a:t>
            </a:r>
            <a:r>
              <a:rPr lang="nl-NL" dirty="0" err="1"/>
              <a:t>Bee</a:t>
            </a:r>
            <a:r>
              <a:rPr lang="nl-NL" dirty="0"/>
              <a:t> game:</a:t>
            </a:r>
          </a:p>
          <a:p>
            <a:r>
              <a:rPr lang="en-GB" dirty="0"/>
              <a:t>Nam</a:t>
            </a:r>
            <a:r>
              <a:rPr lang="en-US" dirty="0" err="1"/>
              <a:t>es</a:t>
            </a:r>
            <a:r>
              <a:rPr lang="en-US" dirty="0"/>
              <a:t>: </a:t>
            </a:r>
            <a:br>
              <a:rPr lang="en-US" dirty="0"/>
            </a:br>
            <a:r>
              <a:rPr lang="en-US" dirty="0" err="1"/>
              <a:t>Refubee</a:t>
            </a:r>
            <a:br>
              <a:rPr lang="en-US" dirty="0"/>
            </a:br>
            <a:r>
              <a:rPr lang="en-US" dirty="0"/>
              <a:t>Bee alone</a:t>
            </a:r>
            <a:br>
              <a:rPr lang="en-US" dirty="0"/>
            </a:br>
            <a:r>
              <a:rPr lang="en-US" dirty="0"/>
              <a:t>To bee a refugee</a:t>
            </a:r>
            <a:endParaRPr lang="nl-NL" dirty="0"/>
          </a:p>
          <a:p>
            <a:endParaRPr lang="nl-NL" dirty="0"/>
          </a:p>
        </p:txBody>
      </p:sp>
    </p:spTree>
    <p:extLst>
      <p:ext uri="{BB962C8B-B14F-4D97-AF65-F5344CB8AC3E}">
        <p14:creationId xmlns:p14="http://schemas.microsoft.com/office/powerpoint/2010/main" val="3305244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fbeeldingsresultaat voor yellow bee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solidFill>
            <a:schemeClr val="bg1">
              <a:alpha val="1000"/>
            </a:schemeClr>
          </a:solidFill>
          <a:effectLst>
            <a:outerShdw blurRad="50800" dist="50800" dir="5400000" algn="ctr" rotWithShape="0">
              <a:srgbClr val="000000"/>
            </a:outerShdw>
          </a:effectLst>
        </p:spPr>
      </p:pic>
      <p:sp>
        <p:nvSpPr>
          <p:cNvPr id="2" name="Titel 1"/>
          <p:cNvSpPr>
            <a:spLocks noGrp="1"/>
          </p:cNvSpPr>
          <p:nvPr>
            <p:ph type="title"/>
          </p:nvPr>
        </p:nvSpPr>
        <p:spPr/>
        <p:txBody>
          <a:bodyPr/>
          <a:lstStyle/>
          <a:p>
            <a:r>
              <a:rPr lang="nl-NL" dirty="0"/>
              <a:t>Style Guide project (groep)</a:t>
            </a:r>
          </a:p>
        </p:txBody>
      </p:sp>
      <p:pic>
        <p:nvPicPr>
          <p:cNvPr id="5" name="Afbeelding 4" descr="Afbeeldingsresultaat voor ori and the blind forest"/>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3109" y="1566202"/>
            <a:ext cx="4612230" cy="2611516"/>
          </a:xfrm>
          <a:prstGeom prst="rect">
            <a:avLst/>
          </a:prstGeom>
          <a:noFill/>
          <a:ln>
            <a:noFill/>
          </a:ln>
        </p:spPr>
      </p:pic>
      <p:pic>
        <p:nvPicPr>
          <p:cNvPr id="6" name="Afbeelding 5" descr="Afbeeldingsresultaat voor limbo"/>
          <p:cNvPicPr/>
          <p:nvPr/>
        </p:nvPicPr>
        <p:blipFill>
          <a:blip r:embed="rId4">
            <a:extLst>
              <a:ext uri="{28A0092B-C50C-407E-A947-70E740481C1C}">
                <a14:useLocalDpi xmlns:a14="http://schemas.microsoft.com/office/drawing/2010/main" val="0"/>
              </a:ext>
            </a:extLst>
          </a:blip>
          <a:srcRect/>
          <a:stretch>
            <a:fillRect/>
          </a:stretch>
        </p:blipFill>
        <p:spPr bwMode="auto">
          <a:xfrm>
            <a:off x="6879407" y="1566202"/>
            <a:ext cx="4636335" cy="2611516"/>
          </a:xfrm>
          <a:prstGeom prst="rect">
            <a:avLst/>
          </a:prstGeom>
          <a:noFill/>
          <a:ln>
            <a:noFill/>
          </a:ln>
        </p:spPr>
      </p:pic>
      <p:sp>
        <p:nvSpPr>
          <p:cNvPr id="8" name="Tijdelijke aanduiding voor inhoud 2"/>
          <p:cNvSpPr>
            <a:spLocks noGrp="1"/>
          </p:cNvSpPr>
          <p:nvPr>
            <p:ph idx="1"/>
          </p:nvPr>
        </p:nvSpPr>
        <p:spPr>
          <a:xfrm>
            <a:off x="838200" y="4303551"/>
            <a:ext cx="10515600" cy="1873411"/>
          </a:xfrm>
        </p:spPr>
        <p:txBody>
          <a:bodyPr/>
          <a:lstStyle/>
          <a:p>
            <a:r>
              <a:rPr lang="nl-NL" dirty="0"/>
              <a:t>3D side-</a:t>
            </a:r>
            <a:r>
              <a:rPr lang="nl-NL" dirty="0" err="1"/>
              <a:t>scroller</a:t>
            </a:r>
            <a:endParaRPr lang="nl-NL" dirty="0"/>
          </a:p>
          <a:p>
            <a:r>
              <a:rPr lang="nl-NL" dirty="0" err="1"/>
              <a:t>Lot’s</a:t>
            </a:r>
            <a:r>
              <a:rPr lang="nl-NL" dirty="0"/>
              <a:t> of </a:t>
            </a:r>
            <a:r>
              <a:rPr lang="nl-NL" dirty="0" err="1"/>
              <a:t>bee’s</a:t>
            </a:r>
            <a:endParaRPr lang="nl-NL" dirty="0"/>
          </a:p>
          <a:p>
            <a:r>
              <a:rPr lang="nl-NL" dirty="0"/>
              <a:t>More </a:t>
            </a:r>
            <a:r>
              <a:rPr lang="nl-NL" dirty="0" err="1"/>
              <a:t>bee’s</a:t>
            </a:r>
            <a:endParaRPr lang="nl-NL" dirty="0"/>
          </a:p>
          <a:p>
            <a:endParaRPr lang="nl-NL" dirty="0"/>
          </a:p>
        </p:txBody>
      </p:sp>
    </p:spTree>
    <p:extLst>
      <p:ext uri="{BB962C8B-B14F-4D97-AF65-F5344CB8AC3E}">
        <p14:creationId xmlns:p14="http://schemas.microsoft.com/office/powerpoint/2010/main" val="2523484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fbeeldingsresultaat voor yellow bee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solidFill>
            <a:schemeClr val="bg1">
              <a:alpha val="1000"/>
            </a:schemeClr>
          </a:solidFill>
          <a:effectLst>
            <a:outerShdw blurRad="50800" dist="50800" dir="5400000" algn="ctr" rotWithShape="0">
              <a:srgbClr val="000000"/>
            </a:outerShdw>
          </a:effectLst>
        </p:spPr>
      </p:pic>
      <p:sp>
        <p:nvSpPr>
          <p:cNvPr id="2" name="Titel 1"/>
          <p:cNvSpPr>
            <a:spLocks noGrp="1"/>
          </p:cNvSpPr>
          <p:nvPr>
            <p:ph type="title"/>
          </p:nvPr>
        </p:nvSpPr>
        <p:spPr/>
        <p:txBody>
          <a:bodyPr/>
          <a:lstStyle/>
          <a:p>
            <a:r>
              <a:rPr lang="nl-NL" dirty="0" err="1"/>
              <a:t>StoryBoard</a:t>
            </a:r>
            <a:r>
              <a:rPr lang="nl-NL" dirty="0"/>
              <a:t>, Idee &amp; Brainstorm (Wouter)</a:t>
            </a:r>
          </a:p>
        </p:txBody>
      </p:sp>
      <p:sp>
        <p:nvSpPr>
          <p:cNvPr id="3" name="Tijdelijke aanduiding voor inhoud 2"/>
          <p:cNvSpPr>
            <a:spLocks noGrp="1"/>
          </p:cNvSpPr>
          <p:nvPr>
            <p:ph idx="1"/>
          </p:nvPr>
        </p:nvSpPr>
        <p:spPr>
          <a:xfrm>
            <a:off x="838200" y="1825625"/>
            <a:ext cx="10515600" cy="1831975"/>
          </a:xfrm>
        </p:spPr>
        <p:txBody>
          <a:bodyPr>
            <a:normAutofit/>
          </a:bodyPr>
          <a:lstStyle/>
          <a:p>
            <a:r>
              <a:rPr lang="nl-NL" sz="1800" dirty="0"/>
              <a:t>Story: </a:t>
            </a:r>
          </a:p>
          <a:p>
            <a:r>
              <a:rPr lang="nl-NL" sz="1800" dirty="0"/>
              <a:t>Dit is het verhaal van Jerry. Jerry is een jonge bij die samen met zijn kolonie in een </a:t>
            </a:r>
            <a:r>
              <a:rPr lang="nl-NL" sz="1800" dirty="0" err="1"/>
              <a:t>Hive</a:t>
            </a:r>
            <a:r>
              <a:rPr lang="nl-NL" sz="1800" dirty="0"/>
              <a:t> woont. Op een dag ontstaat er brand in de </a:t>
            </a:r>
            <a:r>
              <a:rPr lang="nl-NL" sz="1800" dirty="0" err="1"/>
              <a:t>Hive</a:t>
            </a:r>
            <a:r>
              <a:rPr lang="nl-NL" sz="1800" dirty="0"/>
              <a:t> en moeten alle bijen vluchten. Jerry wordt op een missie gestuurd om genoeg honing te verzamelen voor de bijen met honger, en om een nieuwe plek voor de kolonie te vinden om te wonen. Tijdens zijn reis komt Jerry vele interessante figuren tegen waaronder andere insecten en bijen </a:t>
            </a:r>
            <a:r>
              <a:rPr lang="nl-NL" sz="1800" dirty="0" err="1"/>
              <a:t>kolonieen</a:t>
            </a:r>
            <a:r>
              <a:rPr lang="nl-NL" sz="1800" dirty="0"/>
              <a:t>.</a:t>
            </a:r>
          </a:p>
          <a:p>
            <a:endParaRPr lang="nl-NL" sz="1800" dirty="0"/>
          </a:p>
        </p:txBody>
      </p:sp>
      <p:pic>
        <p:nvPicPr>
          <p:cNvPr id="6" name="Afbeelding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6537" y="3792537"/>
            <a:ext cx="3065463" cy="3065463"/>
          </a:xfrm>
          <a:prstGeom prst="rect">
            <a:avLst/>
          </a:prstGeom>
        </p:spPr>
      </p:pic>
      <p:pic>
        <p:nvPicPr>
          <p:cNvPr id="8" name="Afbeelding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792537"/>
            <a:ext cx="3708713" cy="3132931"/>
          </a:xfrm>
          <a:prstGeom prst="rect">
            <a:avLst/>
          </a:prstGeom>
        </p:spPr>
      </p:pic>
      <p:pic>
        <p:nvPicPr>
          <p:cNvPr id="10" name="Afbeelding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00805" y="3429000"/>
            <a:ext cx="3415291" cy="3634747"/>
          </a:xfrm>
          <a:prstGeom prst="rect">
            <a:avLst/>
          </a:prstGeom>
        </p:spPr>
      </p:pic>
    </p:spTree>
    <p:extLst>
      <p:ext uri="{BB962C8B-B14F-4D97-AF65-F5344CB8AC3E}">
        <p14:creationId xmlns:p14="http://schemas.microsoft.com/office/powerpoint/2010/main" val="1508682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fbeeldingsresultaat voor yellow bee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solidFill>
            <a:schemeClr val="bg1">
              <a:alpha val="1000"/>
            </a:schemeClr>
          </a:solidFill>
          <a:effectLst>
            <a:outerShdw blurRad="50800" dist="50800" dir="5400000" algn="ctr" rotWithShape="0">
              <a:srgbClr val="000000"/>
            </a:outerShdw>
          </a:effectLst>
        </p:spPr>
      </p:pic>
      <p:sp>
        <p:nvSpPr>
          <p:cNvPr id="2" name="Titel 1"/>
          <p:cNvSpPr>
            <a:spLocks noGrp="1"/>
          </p:cNvSpPr>
          <p:nvPr>
            <p:ph type="title"/>
          </p:nvPr>
        </p:nvSpPr>
        <p:spPr/>
        <p:txBody>
          <a:bodyPr/>
          <a:lstStyle/>
          <a:p>
            <a:r>
              <a:rPr lang="nl-NL" dirty="0" err="1"/>
              <a:t>StoryBoard</a:t>
            </a:r>
            <a:r>
              <a:rPr lang="nl-NL" dirty="0"/>
              <a:t>, Idee &amp; Brainstorm (Geron)</a:t>
            </a:r>
          </a:p>
        </p:txBody>
      </p:sp>
      <p:sp>
        <p:nvSpPr>
          <p:cNvPr id="3" name="Tijdelijke aanduiding voor inhoud 2"/>
          <p:cNvSpPr>
            <a:spLocks noGrp="1"/>
          </p:cNvSpPr>
          <p:nvPr>
            <p:ph idx="1"/>
          </p:nvPr>
        </p:nvSpPr>
        <p:spPr>
          <a:xfrm>
            <a:off x="838200" y="1690688"/>
            <a:ext cx="4354585" cy="4486275"/>
          </a:xfrm>
        </p:spPr>
        <p:txBody>
          <a:bodyPr>
            <a:normAutofit/>
          </a:bodyPr>
          <a:lstStyle/>
          <a:p>
            <a:r>
              <a:rPr lang="nl-NL" sz="1600" dirty="0"/>
              <a:t>Story:</a:t>
            </a:r>
          </a:p>
          <a:p>
            <a:r>
              <a:rPr lang="nl-NL" sz="1600" dirty="0"/>
              <a:t>Benny leeft in zijn bijenkorf, moet daar enkele dagelijkse bezigheden, komt dat terug bij de bijenkorf en deze staat in brand. Benny moet op een </a:t>
            </a:r>
            <a:r>
              <a:rPr lang="nl-NL" sz="1600" dirty="0" err="1"/>
              <a:t>epic</a:t>
            </a:r>
            <a:r>
              <a:rPr lang="nl-NL" sz="1600" dirty="0"/>
              <a:t> </a:t>
            </a:r>
            <a:r>
              <a:rPr lang="nl-NL" sz="1600" dirty="0" err="1"/>
              <a:t>quest</a:t>
            </a:r>
            <a:r>
              <a:rPr lang="nl-NL" sz="1600" dirty="0"/>
              <a:t> om een nieuw huis te vinden. Hij komt dan enkele andere bijensoorten tegen.</a:t>
            </a:r>
          </a:p>
          <a:p>
            <a:r>
              <a:rPr lang="nl-NL" sz="1600" dirty="0"/>
              <a:t>Een </a:t>
            </a:r>
            <a:r>
              <a:rPr lang="nl-NL" sz="1600" dirty="0" err="1"/>
              <a:t>Narator</a:t>
            </a:r>
            <a:r>
              <a:rPr lang="nl-NL" sz="1600" dirty="0"/>
              <a:t> leest meerdere keren in het verhaal een tekst voor, welke je een impressie geeft van waar je nu bent in het verhaal en wat je doel is.</a:t>
            </a:r>
          </a:p>
        </p:txBody>
      </p:sp>
      <p:pic>
        <p:nvPicPr>
          <p:cNvPr id="11266" name="Picture 2" descr="Afbeeldingsresultaat voor 3d side scroll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2929" y="1690688"/>
            <a:ext cx="4185796" cy="2354510"/>
          </a:xfrm>
          <a:prstGeom prst="rect">
            <a:avLst/>
          </a:prstGeom>
          <a:noFill/>
          <a:extLst>
            <a:ext uri="{909E8E84-426E-40DD-AFC4-6F175D3DCCD1}">
              <a14:hiddenFill xmlns:a14="http://schemas.microsoft.com/office/drawing/2010/main">
                <a:solidFill>
                  <a:srgbClr val="FFFFFF"/>
                </a:solidFill>
              </a14:hiddenFill>
            </a:ext>
          </a:extLst>
        </p:spPr>
      </p:pic>
      <p:pic>
        <p:nvPicPr>
          <p:cNvPr id="6" name="Afbeelding 5" descr="Afbeeldingsresultaat voor bee movie"/>
          <p:cNvPicPr/>
          <p:nvPr/>
        </p:nvPicPr>
        <p:blipFill rotWithShape="1">
          <a:blip r:embed="rId4" cstate="print">
            <a:extLst>
              <a:ext uri="{28A0092B-C50C-407E-A947-70E740481C1C}">
                <a14:useLocalDpi xmlns:a14="http://schemas.microsoft.com/office/drawing/2010/main" val="0"/>
              </a:ext>
            </a:extLst>
          </a:blip>
          <a:srcRect r="46260"/>
          <a:stretch/>
        </p:blipFill>
        <p:spPr bwMode="auto">
          <a:xfrm>
            <a:off x="10044073" y="1690688"/>
            <a:ext cx="1842579" cy="3851841"/>
          </a:xfrm>
          <a:prstGeom prst="rect">
            <a:avLst/>
          </a:prstGeom>
          <a:noFill/>
          <a:ln>
            <a:noFill/>
          </a:ln>
          <a:extLst>
            <a:ext uri="{53640926-AAD7-44D8-BBD7-CCE9431645EC}">
              <a14:shadowObscured xmlns:a14="http://schemas.microsoft.com/office/drawing/2010/main"/>
            </a:ext>
          </a:extLst>
        </p:spPr>
      </p:pic>
      <p:pic>
        <p:nvPicPr>
          <p:cNvPr id="7" name="Afbeelding 6" descr="Afbeeldingsresultaat voor bee 3ds max"/>
          <p:cNvPicPr/>
          <p:nvPr/>
        </p:nvPicPr>
        <p:blipFill rotWithShape="1">
          <a:blip r:embed="rId5">
            <a:extLst>
              <a:ext uri="{28A0092B-C50C-407E-A947-70E740481C1C}">
                <a14:useLocalDpi xmlns:a14="http://schemas.microsoft.com/office/drawing/2010/main" val="0"/>
              </a:ext>
            </a:extLst>
          </a:blip>
          <a:srcRect l="23479" t="6834" r="30721" b="7628"/>
          <a:stretch/>
        </p:blipFill>
        <p:spPr bwMode="auto">
          <a:xfrm>
            <a:off x="5552930" y="4045197"/>
            <a:ext cx="1692950" cy="237135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40270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fbeeldingsresultaat voor yellow bee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solidFill>
            <a:schemeClr val="bg1">
              <a:alpha val="1000"/>
            </a:schemeClr>
          </a:solidFill>
          <a:effectLst>
            <a:outerShdw blurRad="50800" dist="50800" dir="5400000" algn="ctr" rotWithShape="0">
              <a:srgbClr val="000000"/>
            </a:outerShdw>
          </a:effectLst>
        </p:spPr>
      </p:pic>
      <p:sp>
        <p:nvSpPr>
          <p:cNvPr id="2" name="Titel 1"/>
          <p:cNvSpPr>
            <a:spLocks noGrp="1"/>
          </p:cNvSpPr>
          <p:nvPr>
            <p:ph type="title"/>
          </p:nvPr>
        </p:nvSpPr>
        <p:spPr/>
        <p:txBody>
          <a:bodyPr/>
          <a:lstStyle/>
          <a:p>
            <a:r>
              <a:rPr lang="nl-NL" dirty="0" err="1"/>
              <a:t>StoryBoard</a:t>
            </a:r>
            <a:r>
              <a:rPr lang="nl-NL" dirty="0"/>
              <a:t>, Idee &amp; Brainstorm (</a:t>
            </a:r>
            <a:r>
              <a:rPr lang="nl-NL" dirty="0" err="1"/>
              <a:t>Lajos</a:t>
            </a:r>
            <a:r>
              <a:rPr lang="nl-NL" dirty="0"/>
              <a:t>)</a:t>
            </a:r>
          </a:p>
        </p:txBody>
      </p:sp>
      <p:sp>
        <p:nvSpPr>
          <p:cNvPr id="3" name="Tijdelijke aanduiding voor inhoud 2"/>
          <p:cNvSpPr>
            <a:spLocks noGrp="1"/>
          </p:cNvSpPr>
          <p:nvPr>
            <p:ph idx="1"/>
          </p:nvPr>
        </p:nvSpPr>
        <p:spPr>
          <a:xfrm>
            <a:off x="838199" y="1825626"/>
            <a:ext cx="3289183" cy="3643996"/>
          </a:xfrm>
        </p:spPr>
        <p:txBody>
          <a:bodyPr>
            <a:normAutofit/>
          </a:bodyPr>
          <a:lstStyle/>
          <a:p>
            <a:r>
              <a:rPr lang="nl-NL" sz="1600" b="1" dirty="0"/>
              <a:t>Storyboard Lajos de Graaf</a:t>
            </a:r>
            <a:endParaRPr lang="nl-NL" sz="1600" dirty="0"/>
          </a:p>
          <a:p>
            <a:pPr marL="0" indent="0">
              <a:buNone/>
            </a:pPr>
            <a:r>
              <a:rPr lang="nl-NL" sz="1600" dirty="0"/>
              <a:t>Het verhaal begint met de gevluchte bij, genaamd Barry </a:t>
            </a:r>
            <a:r>
              <a:rPr lang="nl-NL" sz="1600" dirty="0" err="1"/>
              <a:t>Brandson</a:t>
            </a:r>
            <a:r>
              <a:rPr lang="nl-NL" sz="1600" dirty="0"/>
              <a:t>.</a:t>
            </a:r>
          </a:p>
          <a:p>
            <a:pPr marL="0" indent="0">
              <a:buNone/>
            </a:pPr>
            <a:r>
              <a:rPr lang="nl-NL" sz="1600" dirty="0"/>
              <a:t>Al snel leert Barry dat er al meer vluchtelingen zijn geweest, en dat dit al voor problemen zorgt in de volgende veilige stad. Barry moet er voor zorgen dat hij toch terecht kan komen in de stad.</a:t>
            </a:r>
          </a:p>
          <a:p>
            <a:pPr marL="0" indent="0">
              <a:buNone/>
            </a:pPr>
            <a:r>
              <a:rPr lang="nl-NL" sz="1600" dirty="0"/>
              <a:t>Om verder te kunnen komen naar de stad, moet Barry honing verzamelen.</a:t>
            </a:r>
          </a:p>
          <a:p>
            <a:endParaRPr lang="nl-NL" dirty="0"/>
          </a:p>
        </p:txBody>
      </p:sp>
      <p:pic>
        <p:nvPicPr>
          <p:cNvPr id="6" name="Afbeelding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149319">
            <a:off x="4114801" y="1739416"/>
            <a:ext cx="4324964" cy="2426692"/>
          </a:xfrm>
          <a:prstGeom prst="rect">
            <a:avLst/>
          </a:prstGeom>
        </p:spPr>
      </p:pic>
      <p:pic>
        <p:nvPicPr>
          <p:cNvPr id="8" name="Afbeelding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08389">
            <a:off x="7582579" y="1940267"/>
            <a:ext cx="4644274" cy="2460014"/>
          </a:xfrm>
          <a:prstGeom prst="rect">
            <a:avLst/>
          </a:prstGeom>
        </p:spPr>
      </p:pic>
      <p:pic>
        <p:nvPicPr>
          <p:cNvPr id="10" name="Afbeelding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0780" y="3807100"/>
            <a:ext cx="5972065" cy="3416025"/>
          </a:xfrm>
          <a:prstGeom prst="rect">
            <a:avLst/>
          </a:prstGeom>
        </p:spPr>
      </p:pic>
      <p:pic>
        <p:nvPicPr>
          <p:cNvPr id="12" name="Afbeelding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168" y="4804326"/>
            <a:ext cx="3890865" cy="2188612"/>
          </a:xfrm>
          <a:prstGeom prst="rect">
            <a:avLst/>
          </a:prstGeom>
        </p:spPr>
      </p:pic>
    </p:spTree>
    <p:extLst>
      <p:ext uri="{BB962C8B-B14F-4D97-AF65-F5344CB8AC3E}">
        <p14:creationId xmlns:p14="http://schemas.microsoft.com/office/powerpoint/2010/main" val="621554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Afbeeldingsresultaat voor yellow bee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solidFill>
            <a:schemeClr val="bg1">
              <a:alpha val="1000"/>
            </a:schemeClr>
          </a:solidFill>
          <a:effectLst>
            <a:outerShdw blurRad="50800" dist="50800" dir="5400000" algn="ctr" rotWithShape="0">
              <a:srgbClr val="000000"/>
            </a:outerShdw>
          </a:effectLst>
        </p:spPr>
      </p:pic>
      <p:sp>
        <p:nvSpPr>
          <p:cNvPr id="2" name="Titel 1"/>
          <p:cNvSpPr>
            <a:spLocks noGrp="1"/>
          </p:cNvSpPr>
          <p:nvPr>
            <p:ph type="title"/>
          </p:nvPr>
        </p:nvSpPr>
        <p:spPr/>
        <p:txBody>
          <a:bodyPr/>
          <a:lstStyle/>
          <a:p>
            <a:r>
              <a:rPr lang="nl-NL" dirty="0" err="1"/>
              <a:t>Character</a:t>
            </a:r>
            <a:r>
              <a:rPr lang="nl-NL" dirty="0"/>
              <a:t> (wouter)</a:t>
            </a:r>
          </a:p>
        </p:txBody>
      </p:sp>
      <p:pic>
        <p:nvPicPr>
          <p:cNvPr id="8" name="Afbeelding 7"/>
          <p:cNvPicPr>
            <a:picLocks noChangeAspect="1"/>
          </p:cNvPicPr>
          <p:nvPr/>
        </p:nvPicPr>
        <p:blipFill rotWithShape="1">
          <a:blip r:embed="rId3">
            <a:extLst>
              <a:ext uri="{28A0092B-C50C-407E-A947-70E740481C1C}">
                <a14:useLocalDpi xmlns:a14="http://schemas.microsoft.com/office/drawing/2010/main" val="0"/>
              </a:ext>
            </a:extLst>
          </a:blip>
          <a:srcRect l="6842" t="10003" r="27193" b="35258"/>
          <a:stretch/>
        </p:blipFill>
        <p:spPr>
          <a:xfrm>
            <a:off x="184558" y="1468072"/>
            <a:ext cx="5176008" cy="2416029"/>
          </a:xfrm>
          <a:prstGeom prst="rect">
            <a:avLst/>
          </a:prstGeom>
        </p:spPr>
      </p:pic>
      <p:pic>
        <p:nvPicPr>
          <p:cNvPr id="6" name="Tijdelijke aanduiding voor inhoud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114683" y="2506662"/>
            <a:ext cx="6995356" cy="4351338"/>
          </a:xfrm>
        </p:spPr>
      </p:pic>
      <p:pic>
        <p:nvPicPr>
          <p:cNvPr id="4" name="Afbeelding 3"/>
          <p:cNvPicPr>
            <a:picLocks noChangeAspect="1"/>
          </p:cNvPicPr>
          <p:nvPr/>
        </p:nvPicPr>
        <p:blipFill rotWithShape="1">
          <a:blip r:embed="rId5">
            <a:extLst>
              <a:ext uri="{28A0092B-C50C-407E-A947-70E740481C1C}">
                <a14:useLocalDpi xmlns:a14="http://schemas.microsoft.com/office/drawing/2010/main" val="0"/>
              </a:ext>
            </a:extLst>
          </a:blip>
          <a:srcRect t="25986" b="43364"/>
          <a:stretch/>
        </p:blipFill>
        <p:spPr>
          <a:xfrm>
            <a:off x="184558" y="3946143"/>
            <a:ext cx="4930125" cy="2688658"/>
          </a:xfrm>
          <a:prstGeom prst="rect">
            <a:avLst/>
          </a:prstGeom>
        </p:spPr>
      </p:pic>
    </p:spTree>
    <p:extLst>
      <p:ext uri="{BB962C8B-B14F-4D97-AF65-F5344CB8AC3E}">
        <p14:creationId xmlns:p14="http://schemas.microsoft.com/office/powerpoint/2010/main" val="315445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fbeeldingsresultaat voor yellow bee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solidFill>
            <a:schemeClr val="bg1">
              <a:alpha val="1000"/>
            </a:schemeClr>
          </a:solidFill>
          <a:effectLst>
            <a:outerShdw blurRad="50800" dist="50800" dir="5400000" algn="ctr" rotWithShape="0">
              <a:srgbClr val="000000"/>
            </a:outerShdw>
          </a:effectLst>
        </p:spPr>
      </p:pic>
      <p:sp>
        <p:nvSpPr>
          <p:cNvPr id="2" name="Titel 1"/>
          <p:cNvSpPr>
            <a:spLocks noGrp="1"/>
          </p:cNvSpPr>
          <p:nvPr>
            <p:ph type="title"/>
          </p:nvPr>
        </p:nvSpPr>
        <p:spPr/>
        <p:txBody>
          <a:bodyPr/>
          <a:lstStyle/>
          <a:p>
            <a:r>
              <a:rPr lang="nl-NL" dirty="0" err="1"/>
              <a:t>Character</a:t>
            </a:r>
            <a:r>
              <a:rPr lang="nl-NL" dirty="0"/>
              <a:t> (Geron)</a:t>
            </a:r>
          </a:p>
        </p:txBody>
      </p:sp>
      <p:pic>
        <p:nvPicPr>
          <p:cNvPr id="6" name="Tijdelijke aanduiding voor inhoud 5"/>
          <p:cNvPicPr>
            <a:picLocks noGrp="1" noChangeAspect="1"/>
          </p:cNvPicPr>
          <p:nvPr>
            <p:ph idx="1"/>
          </p:nvPr>
        </p:nvPicPr>
        <p:blipFill rotWithShape="1">
          <a:blip r:embed="rId3">
            <a:extLst>
              <a:ext uri="{28A0092B-C50C-407E-A947-70E740481C1C}">
                <a14:useLocalDpi xmlns:a14="http://schemas.microsoft.com/office/drawing/2010/main" val="0"/>
              </a:ext>
            </a:extLst>
          </a:blip>
          <a:srcRect b="17235"/>
          <a:stretch/>
        </p:blipFill>
        <p:spPr>
          <a:xfrm rot="5400000">
            <a:off x="-532884" y="2359812"/>
            <a:ext cx="4418564" cy="2742771"/>
          </a:xfrm>
        </p:spPr>
      </p:pic>
      <p:pic>
        <p:nvPicPr>
          <p:cNvPr id="8" name="Afbeelding 7"/>
          <p:cNvPicPr>
            <a:picLocks noChangeAspect="1"/>
          </p:cNvPicPr>
          <p:nvPr/>
        </p:nvPicPr>
        <p:blipFill rotWithShape="1">
          <a:blip r:embed="rId4">
            <a:extLst>
              <a:ext uri="{28A0092B-C50C-407E-A947-70E740481C1C}">
                <a14:useLocalDpi xmlns:a14="http://schemas.microsoft.com/office/drawing/2010/main" val="0"/>
              </a:ext>
            </a:extLst>
          </a:blip>
          <a:srcRect t="25531" b="25078"/>
          <a:stretch/>
        </p:blipFill>
        <p:spPr>
          <a:xfrm rot="5400000">
            <a:off x="1703573" y="2911988"/>
            <a:ext cx="4415999" cy="1635853"/>
          </a:xfrm>
          <a:prstGeom prst="rect">
            <a:avLst/>
          </a:prstGeom>
        </p:spPr>
      </p:pic>
      <p:pic>
        <p:nvPicPr>
          <p:cNvPr id="10" name="Afbeelding 9"/>
          <p:cNvPicPr>
            <a:picLocks noChangeAspect="1"/>
          </p:cNvPicPr>
          <p:nvPr/>
        </p:nvPicPr>
        <p:blipFill rotWithShape="1">
          <a:blip r:embed="rId5">
            <a:extLst>
              <a:ext uri="{28A0092B-C50C-407E-A947-70E740481C1C}">
                <a14:useLocalDpi xmlns:a14="http://schemas.microsoft.com/office/drawing/2010/main" val="0"/>
              </a:ext>
            </a:extLst>
          </a:blip>
          <a:srcRect l="33291" t="31986" r="36709" b="19270"/>
          <a:stretch/>
        </p:blipFill>
        <p:spPr>
          <a:xfrm>
            <a:off x="4775361" y="1521915"/>
            <a:ext cx="5017598" cy="4415999"/>
          </a:xfrm>
          <a:prstGeom prst="rect">
            <a:avLst/>
          </a:prstGeom>
        </p:spPr>
      </p:pic>
      <p:pic>
        <p:nvPicPr>
          <p:cNvPr id="12" name="Afbeelding 11"/>
          <p:cNvPicPr>
            <a:picLocks noChangeAspect="1"/>
          </p:cNvPicPr>
          <p:nvPr/>
        </p:nvPicPr>
        <p:blipFill rotWithShape="1">
          <a:blip r:embed="rId6">
            <a:extLst>
              <a:ext uri="{28A0092B-C50C-407E-A947-70E740481C1C}">
                <a14:useLocalDpi xmlns:a14="http://schemas.microsoft.com/office/drawing/2010/main" val="0"/>
              </a:ext>
            </a:extLst>
          </a:blip>
          <a:srcRect l="42955" t="34529" r="45434" b="23508"/>
          <a:stretch/>
        </p:blipFill>
        <p:spPr>
          <a:xfrm>
            <a:off x="9838821" y="1521915"/>
            <a:ext cx="2253652" cy="4411674"/>
          </a:xfrm>
          <a:prstGeom prst="rect">
            <a:avLst/>
          </a:prstGeom>
        </p:spPr>
      </p:pic>
    </p:spTree>
    <p:extLst>
      <p:ext uri="{BB962C8B-B14F-4D97-AF65-F5344CB8AC3E}">
        <p14:creationId xmlns:p14="http://schemas.microsoft.com/office/powerpoint/2010/main" val="3077646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fbeeldingsresultaat voor yellow bee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solidFill>
            <a:schemeClr val="bg1">
              <a:alpha val="1000"/>
            </a:schemeClr>
          </a:solidFill>
          <a:effectLst>
            <a:outerShdw blurRad="50800" dist="50800" dir="5400000" algn="ctr" rotWithShape="0">
              <a:srgbClr val="000000"/>
            </a:outerShdw>
          </a:effectLst>
        </p:spPr>
      </p:pic>
      <p:sp>
        <p:nvSpPr>
          <p:cNvPr id="2" name="Titel 1"/>
          <p:cNvSpPr>
            <a:spLocks noGrp="1"/>
          </p:cNvSpPr>
          <p:nvPr>
            <p:ph type="title"/>
          </p:nvPr>
        </p:nvSpPr>
        <p:spPr/>
        <p:txBody>
          <a:bodyPr/>
          <a:lstStyle/>
          <a:p>
            <a:r>
              <a:rPr lang="nl-NL" dirty="0" err="1"/>
              <a:t>Character</a:t>
            </a:r>
            <a:r>
              <a:rPr lang="nl-NL" dirty="0"/>
              <a:t> (</a:t>
            </a:r>
            <a:r>
              <a:rPr lang="nl-NL" dirty="0" err="1"/>
              <a:t>Lajos</a:t>
            </a:r>
            <a:r>
              <a:rPr lang="nl-NL" dirty="0"/>
              <a:t>)</a:t>
            </a:r>
          </a:p>
        </p:txBody>
      </p:sp>
      <p:pic>
        <p:nvPicPr>
          <p:cNvPr id="14" name="Tijdelijke aanduiding voor inhoud 1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217009" y="0"/>
            <a:ext cx="2974991" cy="2974991"/>
          </a:xfrm>
        </p:spPr>
      </p:pic>
      <p:pic>
        <p:nvPicPr>
          <p:cNvPr id="16" name="Afbeelding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2019" y="0"/>
            <a:ext cx="2974989" cy="2974989"/>
          </a:xfrm>
          <a:prstGeom prst="rect">
            <a:avLst/>
          </a:prstGeom>
        </p:spPr>
      </p:pic>
      <p:pic>
        <p:nvPicPr>
          <p:cNvPr id="18" name="Afbeelding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15884" y="2974990"/>
            <a:ext cx="3176115" cy="3883009"/>
          </a:xfrm>
          <a:prstGeom prst="rect">
            <a:avLst/>
          </a:prstGeom>
        </p:spPr>
      </p:pic>
      <p:pic>
        <p:nvPicPr>
          <p:cNvPr id="20" name="Afbeelding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2684477"/>
            <a:ext cx="3649100" cy="4173522"/>
          </a:xfrm>
          <a:prstGeom prst="rect">
            <a:avLst/>
          </a:prstGeom>
        </p:spPr>
      </p:pic>
    </p:spTree>
    <p:extLst>
      <p:ext uri="{BB962C8B-B14F-4D97-AF65-F5344CB8AC3E}">
        <p14:creationId xmlns:p14="http://schemas.microsoft.com/office/powerpoint/2010/main" val="3607680714"/>
      </p:ext>
    </p:extLst>
  </p:cSld>
  <p:clrMapOvr>
    <a:masterClrMapping/>
  </p:clrMapOvr>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TotalTime>
  <Words>323</Words>
  <Application>Microsoft Office PowerPoint</Application>
  <PresentationFormat>Breedbeeld</PresentationFormat>
  <Paragraphs>30</Paragraphs>
  <Slides>13</Slides>
  <Notes>0</Notes>
  <HiddenSlides>0</HiddenSlides>
  <MMClips>0</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13</vt:i4>
      </vt:variant>
    </vt:vector>
  </HeadingPairs>
  <TitlesOfParts>
    <vt:vector size="17" baseType="lpstr">
      <vt:lpstr>Arial</vt:lpstr>
      <vt:lpstr>Calibri</vt:lpstr>
      <vt:lpstr>Calibri Light</vt:lpstr>
      <vt:lpstr>Kantoorthema</vt:lpstr>
      <vt:lpstr>PowerPoint-presentatie</vt:lpstr>
      <vt:lpstr>Style Guide doelgroep (groep)</vt:lpstr>
      <vt:lpstr>Style Guide project (groep)</vt:lpstr>
      <vt:lpstr>StoryBoard, Idee &amp; Brainstorm (Wouter)</vt:lpstr>
      <vt:lpstr>StoryBoard, Idee &amp; Brainstorm (Geron)</vt:lpstr>
      <vt:lpstr>StoryBoard, Idee &amp; Brainstorm (Lajos)</vt:lpstr>
      <vt:lpstr>Character (wouter)</vt:lpstr>
      <vt:lpstr>Character (Geron)</vt:lpstr>
      <vt:lpstr>Character (Lajos)</vt:lpstr>
      <vt:lpstr>Unity Scene (wouter)</vt:lpstr>
      <vt:lpstr>Unity Scene (Geron)</vt:lpstr>
      <vt:lpstr>Unity Scene (Lajos)</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geron van den ham</dc:creator>
  <cp:lastModifiedBy>Lajos</cp:lastModifiedBy>
  <cp:revision>12</cp:revision>
  <dcterms:created xsi:type="dcterms:W3CDTF">2017-04-17T13:13:00Z</dcterms:created>
  <dcterms:modified xsi:type="dcterms:W3CDTF">2017-04-17T15:16:20Z</dcterms:modified>
</cp:coreProperties>
</file>